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3" d="100"/>
          <a:sy n="63" d="100"/>
        </p:scale>
        <p:origin x="52" y="3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A91E5C-CF34-2DD6-68F7-505062136F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6AC170F5-7375-3C63-1ABA-5A3603A3DC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F3176E5-BAF7-6AF1-19CA-9302548066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882E5-5134-4EF5-8A65-B10F1E8E3F80}" type="datetimeFigureOut">
              <a:rPr lang="nl-NL" smtClean="0"/>
              <a:t>25-11-2024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5215A54-EFF4-C47B-FF1B-28C7E62BDB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AED2F96-7C95-BB5E-56BC-0CC139DC0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CC9D7-50AC-4E7D-8B49-56F84DC5A9D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59026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F26711-366C-3BE6-1D8C-6B7273CF8C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52A52275-C8A6-C9FD-B8BB-1EADB50334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ACE5A60-1159-66FA-7174-7CE2838ED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882E5-5134-4EF5-8A65-B10F1E8E3F80}" type="datetimeFigureOut">
              <a:rPr lang="nl-NL" smtClean="0"/>
              <a:t>25-11-2024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21C09C9-4EA3-B0E4-21A2-4C33F68890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A5FD515-B64F-6BA0-D703-F158B8FC3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CC9D7-50AC-4E7D-8B49-56F84DC5A9D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4741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F925C4DD-D3BF-975F-E8F2-3A350A5E57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254F8D89-84CD-98EB-F7F9-EC68F9C77A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5C48960-4375-4D06-F21A-8AA570A23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882E5-5134-4EF5-8A65-B10F1E8E3F80}" type="datetimeFigureOut">
              <a:rPr lang="nl-NL" smtClean="0"/>
              <a:t>25-11-2024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F0AC2D0-5C0F-6843-C50E-57B46D4A41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38A7F15-9A35-FB40-0272-C353FFD3D8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CC9D7-50AC-4E7D-8B49-56F84DC5A9D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81919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4D583F-2F74-4A15-6735-0F3F50B098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64A6F8D-3396-4E06-5ACC-D91681A7A4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856F0A9-1AB4-341C-0631-B421573053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882E5-5134-4EF5-8A65-B10F1E8E3F80}" type="datetimeFigureOut">
              <a:rPr lang="nl-NL" smtClean="0"/>
              <a:t>25-11-2024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D845573-D2CE-2153-E4A8-A3C0DC1B0C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44E8097-CD72-4793-AE0E-C9C9F6FD87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CC9D7-50AC-4E7D-8B49-56F84DC5A9D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11313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A9DD843-A6F3-F53C-ABBE-9615DF0F52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1416FD73-593B-1C65-4CEE-9A01664A25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BD8EDB2-C05E-4115-C5A8-6761F4209F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882E5-5134-4EF5-8A65-B10F1E8E3F80}" type="datetimeFigureOut">
              <a:rPr lang="nl-NL" smtClean="0"/>
              <a:t>25-11-2024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DA756F6-11C6-74D7-1C19-A46D84945B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7A5C4BA-A691-A655-FCF6-8BF217B26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CC9D7-50AC-4E7D-8B49-56F84DC5A9D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10222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0051B3-403F-D3B0-FBA9-7E3F6B4B57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FE7C389-CDF3-BF0E-186E-A3D41EFBA7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EE677F80-C50F-FFB9-FB02-537D118589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58395FB6-A232-15F8-B250-13DC3083A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882E5-5134-4EF5-8A65-B10F1E8E3F80}" type="datetimeFigureOut">
              <a:rPr lang="nl-NL" smtClean="0"/>
              <a:t>25-11-2024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737C832F-3797-0F96-9E79-D65A19591A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69944849-03D5-6001-02CB-506A45499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CC9D7-50AC-4E7D-8B49-56F84DC5A9D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87842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85CAD5B-56E7-7ADC-9151-C025D20B63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EE3C8F74-DD01-AB63-42CF-6E67C0711B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5AC7ED8C-83DB-F631-AB72-DD711F3918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F9D1EBE9-8E5A-5D60-2A48-103C6DBA62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D2C296A2-6017-664C-5285-07989CE43A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316D02DC-7907-4ABF-635D-A706B88D3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882E5-5134-4EF5-8A65-B10F1E8E3F80}" type="datetimeFigureOut">
              <a:rPr lang="nl-NL" smtClean="0"/>
              <a:t>25-11-2024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EF0FA877-805D-3BD8-74EC-C26753DD2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DD672208-9C1D-62C4-4D1B-8A720AD51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CC9D7-50AC-4E7D-8B49-56F84DC5A9D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78392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760192-1F9C-A8DC-D9F7-26D9E59F30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852A8ABD-F9C6-01D3-D3AE-E9C05D0AE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882E5-5134-4EF5-8A65-B10F1E8E3F80}" type="datetimeFigureOut">
              <a:rPr lang="nl-NL" smtClean="0"/>
              <a:t>25-11-2024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E213245C-8A76-E2AE-0005-99805E518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2DF93AFD-0CB0-BA3B-270B-16FE8A9668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CC9D7-50AC-4E7D-8B49-56F84DC5A9D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55953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651A50AF-5A7A-36C7-CE3B-A11ECA3585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882E5-5134-4EF5-8A65-B10F1E8E3F80}" type="datetimeFigureOut">
              <a:rPr lang="nl-NL" smtClean="0"/>
              <a:t>25-11-2024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0589738A-D3D5-2C0A-7251-E0B136B2FA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CFF4D48E-6089-CA5C-A657-B17A85901B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CC9D7-50AC-4E7D-8B49-56F84DC5A9D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22669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F5F309-2C47-0E9B-5F7D-566A161B8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5C5E139-E0F2-79E6-0C1C-EC15B35B1E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EAD4706E-51B5-BFC1-F570-99FD1C93A6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6D0FF5E3-F49B-845D-5BE1-F9538FD722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882E5-5134-4EF5-8A65-B10F1E8E3F80}" type="datetimeFigureOut">
              <a:rPr lang="nl-NL" smtClean="0"/>
              <a:t>25-11-2024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91F0750B-DC22-44DC-D623-51B011058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1438CBB8-4B31-EF6C-4BB6-3131E9E70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CC9D7-50AC-4E7D-8B49-56F84DC5A9D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82847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61D711-CE21-EDE5-C631-FE5733FC46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219B25D1-D792-4480-8FE4-7EA14C5F03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B001E38F-D392-CF39-500B-869F051CC2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1E78B44D-9828-E801-7CE1-1C512D8752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882E5-5134-4EF5-8A65-B10F1E8E3F80}" type="datetimeFigureOut">
              <a:rPr lang="nl-NL" smtClean="0"/>
              <a:t>25-11-2024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9D4B2AD5-7B93-6D62-4D68-72B783F842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E38C6655-59BD-08E0-8A1C-5C501F065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CC9D7-50AC-4E7D-8B49-56F84DC5A9D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48942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0F9E25FB-22FF-ED0A-3EA4-F3B4E6FB73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9D088CF-DCB4-550B-3FCA-1B67DD12F0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B5F3A7E-7AF3-658C-D89D-CD44F74CBA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AA882E5-5134-4EF5-8A65-B10F1E8E3F80}" type="datetimeFigureOut">
              <a:rPr lang="nl-NL" smtClean="0"/>
              <a:t>25-11-2024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1239B19-885D-DDAE-271B-FD607A02F5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1CBFEFE-E86D-670C-9833-FCBF6ADC61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28CC9D7-50AC-4E7D-8B49-56F84DC5A9D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50585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9386DD6-22F5-6125-84ED-DFD11FCC04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OPS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59C939AC-5AAC-5C0F-B4AA-1D31D132E0B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/>
              <a:t>Vandaag</a:t>
            </a:r>
          </a:p>
          <a:p>
            <a:r>
              <a:rPr lang="nl-NL" dirty="0"/>
              <a:t>Opdrachten vorige les bespreken</a:t>
            </a:r>
          </a:p>
          <a:p>
            <a:r>
              <a:rPr lang="nl-NL" dirty="0" err="1"/>
              <a:t>Excape</a:t>
            </a:r>
            <a:r>
              <a:rPr lang="nl-NL" dirty="0"/>
              <a:t> room bespreken; lijst met namen</a:t>
            </a:r>
          </a:p>
          <a:p>
            <a:r>
              <a:rPr lang="nl-NL" dirty="0"/>
              <a:t>Volgende doelgroep</a:t>
            </a:r>
          </a:p>
        </p:txBody>
      </p:sp>
    </p:spTree>
    <p:extLst>
      <p:ext uri="{BB962C8B-B14F-4D97-AF65-F5344CB8AC3E}">
        <p14:creationId xmlns:p14="http://schemas.microsoft.com/office/powerpoint/2010/main" val="3983373215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</Words>
  <Application>Microsoft Office PowerPoint</Application>
  <PresentationFormat>Breedbeeld</PresentationFormat>
  <Paragraphs>5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Kantoorthema</vt:lpstr>
      <vt:lpstr>OPS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Fleur Dennink</dc:creator>
  <cp:lastModifiedBy>Fleur Dennink</cp:lastModifiedBy>
  <cp:revision>1</cp:revision>
  <dcterms:created xsi:type="dcterms:W3CDTF">2024-11-25T15:37:53Z</dcterms:created>
  <dcterms:modified xsi:type="dcterms:W3CDTF">2024-11-25T15:38:46Z</dcterms:modified>
</cp:coreProperties>
</file>